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7"/>
  </p:notesMasterIdLst>
  <p:sldIdLst>
    <p:sldId id="295" r:id="rId4"/>
    <p:sldId id="279" r:id="rId5"/>
    <p:sldId id="296" r:id="rId6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Shruti" panose="020B0502040204020203" pitchFamily="34" charset="0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Microsoft JhengHei" panose="020B0604030504040204" pitchFamily="34" charset="-120"/>
      <p:regular r:id="rId28"/>
    </p:embeddedFont>
    <p:embeddedFont>
      <p:font typeface="Simplified Arabic Fixed" panose="02070309020205020404" pitchFamily="49" charset="-78"/>
      <p:regular r:id="rId29"/>
    </p:embeddedFont>
    <p:embeddedFont>
      <p:font typeface="方正粗宋简体" panose="03000509000000000000" pitchFamily="65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charset="0"/>
      <p:regular r:id="rId35"/>
      <p:italic r:id="rId36"/>
    </p:embeddedFont>
    <p:embeddedFont>
      <p:font typeface="Constantia" panose="02030602050306030303" charset="0"/>
      <p:regular r:id="rId37"/>
      <p:bold r:id="rId38"/>
      <p:italic r:id="rId39"/>
      <p:bold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17.fntdata"/><Relationship Id="rId4" Type="http://schemas.openxmlformats.org/officeDocument/2006/relationships/slide" Target="slides/slide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一起去了秦皇岛，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看了天下第一关，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看了你最想看的海边，还有余雪没化。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你开心的像个孩子。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Administrator\Desktop\shebao\微信图片_20180208132536.jpg微信图片_2018020813253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87900" y="1394882"/>
            <a:ext cx="2997362" cy="16859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16850" y="3286125"/>
            <a:ext cx="40055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秦皇岛的海边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你忙着考造价员，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休息的时候我比上班还起的早，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虽然睡的少，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但是能陪着你，我就感觉很开心。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 descr="C:\Users\Administrator\Desktop\shebao\微信图片_20180208132248.jpg微信图片_2018020813224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34175" y="857885"/>
            <a:ext cx="1550035" cy="275590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7068185" y="3324225"/>
            <a:ext cx="47288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你忙着考造价员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  <a:sym typeface="+mn-ea"/>
              </a:rPr>
              <a:t>我们来了四次，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今天我们终于把奥林匹克公园走完了，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这里每一条路上都有我们的足迹，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难以忘记。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Administrator\Desktop\shebao\微信图片_20180208133754.jpg微信图片_201802081337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75425" y="1173480"/>
            <a:ext cx="1550035" cy="275590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29220" y="3268980"/>
            <a:ext cx="4204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奥林匹克公园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晴天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Administrator\Desktop\shebao\微信图片_20180208125358.jpg微信图片_2018020812535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70675" y="1109980"/>
            <a:ext cx="1510030" cy="268541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331710" y="3238500"/>
            <a:ext cx="4546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没有谁能代替你</a:t>
            </a:r>
            <a:endParaRPr lang="zh-CN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18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69620"/>
                <a:gridCol w="770448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 descr="C:\Users\Administrator\Desktop\shebao\微信图片_20180208124720.jpg微信图片_201802081247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20890" y="1173480"/>
            <a:ext cx="1917700" cy="272034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第一次发飞秋给你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没能等到你的回信。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对自己的胆小，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很是无语。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38" y="112197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 descr="C:\Users\Administrator\Desktop\shebao\微信图片_20180208124845.jpg微信图片_2018020812484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1189514">
            <a:off x="6778625" y="1167130"/>
            <a:ext cx="3008630" cy="2099310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第一次飞秋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第一次在十三陵，玩的翻天覆地。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单独出游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 descr="C:\Users\Administrator\Desktop\shebao\微信图片_20180208125454.jpg微信图片_2018020812545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89445" y="1022985"/>
            <a:ext cx="1717040" cy="305371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我从来没去过北海公园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对这里没有一点印象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C:\Users\Administrator\Desktop\shebao\微信图片_20180208130031.jpg微信图片_201802081300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14870" y="857885"/>
            <a:ext cx="1921510" cy="256286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185025" y="3310890"/>
            <a:ext cx="4653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一起去北海公园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C:\Users\Administrator\Desktop\shebao\微信图片_20180208130225.jpg微信图片_201802081302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97015" y="857885"/>
            <a:ext cx="1616710" cy="287464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69620"/>
                <a:gridCol w="770448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那天是一个情人节，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我如同被天使眷顾，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开心到无法表达，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梦终于成真了。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Administrator\Desktop\shebao\微信图片_20180208131237.jpg微信图片_2018020813123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06870" y="933450"/>
            <a:ext cx="1698625" cy="302006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29220" y="3268980"/>
            <a:ext cx="4163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正式开始交往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第一次去你家，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心中满是不安。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看到阿姨和叔叔人都那么好，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一颗心才放了下来。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Administrator\Desktop\shebao\微信图片_20180208134155.jpg微信图片_201802081341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706870" y="943610"/>
            <a:ext cx="1593850" cy="2834640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67650" y="3241040"/>
            <a:ext cx="3954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第一次去你家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2448</Words>
  <Application>WPS 演示</Application>
  <PresentationFormat>宽屏</PresentationFormat>
  <Paragraphs>1780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Arial Unicode MS</vt:lpstr>
      <vt:lpstr>Calibri Light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Administrator</cp:lastModifiedBy>
  <cp:revision>216</cp:revision>
  <dcterms:created xsi:type="dcterms:W3CDTF">2013-12-19T10:27:00Z</dcterms:created>
  <dcterms:modified xsi:type="dcterms:W3CDTF">2018-02-08T05:52:50Z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